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Roland" initials="SR" lastIdx="6" clrIdx="0">
    <p:extLst>
      <p:ext uri="{19B8F6BF-5375-455C-9EA6-DF929625EA0E}">
        <p15:presenceInfo xmlns:p15="http://schemas.microsoft.com/office/powerpoint/2012/main" userId="Simon Rol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4T16:38:54.893" idx="1">
    <p:pos x="10" y="10"/>
    <p:text>30mp és következő diára lép automatikusan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4T16:39:51.062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1T17:01:05.660" idx="6">
    <p:pos x="10" y="10"/>
    <p:text>Vélemény?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6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0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3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775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9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7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2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7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7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6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0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3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6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54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tazom.com/vendegvaro/kiskunsagi-nemzeti-park" TargetMode="External"/><Relationship Id="rId2" Type="http://schemas.openxmlformats.org/officeDocument/2006/relationships/hyperlink" Target="https://www.knp.hu/hu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hyperlink" Target="https://www.programturizmus.hu/partner-kiskunsagi-nemzeti-park-igazgatosag-kecskeme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Kiskunsági nemzeti park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</a:t>
            </a:r>
            <a:r>
              <a:rPr lang="hu-HU" dirty="0" smtClean="0"/>
              <a:t>: Simon </a:t>
            </a:r>
            <a:r>
              <a:rPr lang="hu-HU" dirty="0" smtClean="0"/>
              <a:t>Roland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217" y="0"/>
            <a:ext cx="2444571" cy="320538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8349" cy="24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56">
        <p14:ferris dir="l"/>
      </p:transition>
    </mc:Choice>
    <mc:Fallback xmlns="">
      <p:transition spd="slow" advTm="303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28788" y="176020"/>
            <a:ext cx="8596668" cy="1320800"/>
          </a:xfrm>
        </p:spPr>
        <p:txBody>
          <a:bodyPr/>
          <a:lstStyle/>
          <a:p>
            <a:r>
              <a:rPr lang="hu-HU" dirty="0" smtClean="0"/>
              <a:t>Elhelyezkedése:</a:t>
            </a:r>
            <a:br>
              <a:rPr lang="hu-HU" dirty="0" smtClean="0"/>
            </a:br>
            <a:r>
              <a:rPr lang="hu-HU" dirty="0" smtClean="0"/>
              <a:t>Bács kiskun-megye</a:t>
            </a:r>
            <a:endParaRPr lang="hu-HU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46" y="1496820"/>
            <a:ext cx="3810164" cy="5431892"/>
          </a:xfr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480" y="0"/>
            <a:ext cx="3348520" cy="213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215">
        <p14:prism isContent="1" isInverted="1"/>
      </p:transition>
    </mc:Choice>
    <mc:Fallback xmlns="">
      <p:transition spd="slow" advTm="30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kis </a:t>
            </a:r>
            <a:r>
              <a:rPr lang="hu-HU" dirty="0" smtClean="0"/>
              <a:t>infó: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Az 1975. január 1-jén </a:t>
            </a:r>
            <a:r>
              <a:rPr lang="hu-HU" sz="3600" dirty="0" smtClean="0"/>
              <a:t>alapították a </a:t>
            </a:r>
            <a:r>
              <a:rPr lang="hu-HU" sz="3600" dirty="0"/>
              <a:t>Kiskunsági</a:t>
            </a:r>
            <a:r>
              <a:rPr lang="hu-HU" sz="3600" b="1" dirty="0"/>
              <a:t> </a:t>
            </a:r>
            <a:r>
              <a:rPr lang="hu-HU" sz="3600" dirty="0"/>
              <a:t>Nemzeti </a:t>
            </a:r>
            <a:r>
              <a:rPr lang="hu-HU" sz="3600" dirty="0"/>
              <a:t>P</a:t>
            </a:r>
            <a:r>
              <a:rPr lang="hu-HU" sz="3600" dirty="0" smtClean="0"/>
              <a:t>arkot</a:t>
            </a:r>
            <a:endParaRPr lang="hu-HU" sz="3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80" y="3140835"/>
            <a:ext cx="4956220" cy="371716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03" y="4199914"/>
            <a:ext cx="3542083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719">
        <p14:prism isContent="1" isInverted="1"/>
      </p:transition>
    </mc:Choice>
    <mc:Fallback xmlns="">
      <p:transition spd="slow" advTm="30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Kiskunsági Nemzeti Park területei: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600" dirty="0" err="1" smtClean="0"/>
              <a:t>Felső-Kiskunsági-puszta</a:t>
            </a:r>
            <a:endParaRPr lang="hu-HU" sz="2600" dirty="0" smtClean="0"/>
          </a:p>
          <a:p>
            <a:r>
              <a:rPr lang="hu-HU" sz="2600" dirty="0" smtClean="0"/>
              <a:t>Felső-Kiskunsági-tavak</a:t>
            </a:r>
          </a:p>
          <a:p>
            <a:r>
              <a:rPr lang="hu-HU" sz="2600" dirty="0" err="1" smtClean="0"/>
              <a:t>Peszéradacsi-rétek</a:t>
            </a:r>
            <a:endParaRPr lang="hu-HU" sz="2600" dirty="0" smtClean="0"/>
          </a:p>
          <a:p>
            <a:r>
              <a:rPr lang="hu-HU" sz="2600" dirty="0" err="1" smtClean="0"/>
              <a:t>Mikla-puszta</a:t>
            </a:r>
            <a:endParaRPr lang="hu-HU" sz="2600" dirty="0" smtClean="0"/>
          </a:p>
          <a:p>
            <a:r>
              <a:rPr lang="hu-HU" sz="2600" dirty="0" err="1" smtClean="0"/>
              <a:t>Kolon-tó</a:t>
            </a:r>
            <a:endParaRPr lang="hu-HU" sz="2600" dirty="0" smtClean="0"/>
          </a:p>
          <a:p>
            <a:r>
              <a:rPr lang="hu-HU" sz="2600" dirty="0" smtClean="0"/>
              <a:t>Fülöpházi-buckavidék</a:t>
            </a:r>
          </a:p>
          <a:p>
            <a:r>
              <a:rPr lang="hu-HU" sz="2600" dirty="0" smtClean="0"/>
              <a:t>Orgoványi-rétek</a:t>
            </a:r>
          </a:p>
          <a:p>
            <a:r>
              <a:rPr lang="hu-HU" sz="2600" dirty="0" smtClean="0"/>
              <a:t>Bugac</a:t>
            </a:r>
          </a:p>
          <a:p>
            <a:r>
              <a:rPr lang="hu-HU" sz="2600" dirty="0"/>
              <a:t>Szikra és az Alpári-rét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1270000"/>
            <a:ext cx="6319234" cy="50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161">
        <p14:prism isContent="1" isInverted="1"/>
      </p:transition>
    </mc:Choice>
    <mc:Fallback xmlns="">
      <p:transition spd="slow" advTm="31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Képek: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70" y="0"/>
            <a:ext cx="5940975" cy="3881437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1270000"/>
            <a:ext cx="4966855" cy="293044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36" y="3881436"/>
            <a:ext cx="3968751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220">
        <p15:prstTrans prst="fracture"/>
      </p:transition>
    </mc:Choice>
    <mc:Fallback xmlns="">
      <p:transition spd="slow" advTm="31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  <a:br>
              <a:rPr lang="hu-HU" dirty="0" smtClean="0"/>
            </a:br>
            <a:r>
              <a:rPr lang="hu-HU" dirty="0" smtClean="0"/>
              <a:t>Mindenkinek szép napot!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3575192"/>
          </a:xfrm>
          <a:effectLst/>
        </p:spPr>
        <p:txBody>
          <a:bodyPr>
            <a:normAutofit fontScale="77500" lnSpcReduction="20000"/>
          </a:bodyPr>
          <a:lstStyle/>
          <a:p>
            <a:r>
              <a:rPr lang="hu-HU" sz="2600" dirty="0"/>
              <a:t>Elérhetőség</a:t>
            </a:r>
            <a:r>
              <a:rPr lang="hu-HU" sz="2600" dirty="0" smtClean="0"/>
              <a:t>: </a:t>
            </a:r>
            <a:r>
              <a:rPr lang="hu-HU" sz="2600" dirty="0" smtClean="0"/>
              <a:t>extreme-simrol.webnode.hu</a:t>
            </a:r>
            <a:r>
              <a:rPr lang="hu-HU" sz="2600" dirty="0" smtClean="0"/>
              <a:t>/kapcsolat</a:t>
            </a:r>
            <a:r>
              <a:rPr lang="hu-HU" sz="2600" dirty="0" smtClean="0"/>
              <a:t>/</a:t>
            </a:r>
          </a:p>
          <a:p>
            <a:r>
              <a:rPr lang="hu-HU" sz="2600" dirty="0" smtClean="0"/>
              <a:t>Telefonszám</a:t>
            </a:r>
            <a:r>
              <a:rPr lang="hu-HU" sz="2600" dirty="0" smtClean="0"/>
              <a:t>: Minek</a:t>
            </a:r>
            <a:r>
              <a:rPr lang="hu-HU" sz="2600" dirty="0" smtClean="0"/>
              <a:t>?</a:t>
            </a:r>
          </a:p>
          <a:p>
            <a:r>
              <a:rPr lang="hu-HU" sz="2600" dirty="0" smtClean="0"/>
              <a:t>Email megkeresésre</a:t>
            </a:r>
            <a:r>
              <a:rPr lang="hu-HU" sz="2600" dirty="0" smtClean="0"/>
              <a:t>: simrol91@</a:t>
            </a:r>
            <a:r>
              <a:rPr lang="hu-HU" sz="2600" dirty="0" err="1" smtClean="0"/>
              <a:t>gmail.com</a:t>
            </a:r>
            <a:endParaRPr lang="hu-HU" sz="2600" dirty="0" smtClean="0"/>
          </a:p>
          <a:p>
            <a:r>
              <a:rPr lang="hu-HU" sz="2600" dirty="0" smtClean="0"/>
              <a:t>Készítette</a:t>
            </a:r>
            <a:r>
              <a:rPr lang="hu-HU" sz="2600" dirty="0" smtClean="0"/>
              <a:t>: Simon </a:t>
            </a:r>
            <a:r>
              <a:rPr lang="hu-HU" sz="2600" dirty="0" smtClean="0"/>
              <a:t>Roland            2020.01.14</a:t>
            </a:r>
          </a:p>
          <a:p>
            <a:r>
              <a:rPr lang="hu-HU" sz="2600" dirty="0" smtClean="0"/>
              <a:t>Linkek :</a:t>
            </a:r>
            <a:r>
              <a:rPr lang="hu-HU" sz="2600" dirty="0"/>
              <a:t>http://</a:t>
            </a:r>
            <a:r>
              <a:rPr lang="hu-HU" sz="2600" dirty="0" err="1"/>
              <a:t>magyarnemzetiparkok.hu</a:t>
            </a:r>
            <a:r>
              <a:rPr lang="hu-HU" sz="2600" dirty="0"/>
              <a:t>/</a:t>
            </a:r>
            <a:r>
              <a:rPr lang="hu-HU" sz="2600" dirty="0" err="1"/>
              <a:t>kiskunsagi-nemzeti-park</a:t>
            </a:r>
            <a:r>
              <a:rPr lang="hu-HU" sz="2600" dirty="0" smtClean="0"/>
              <a:t>/</a:t>
            </a:r>
          </a:p>
          <a:p>
            <a:r>
              <a:rPr lang="hu-HU" sz="2600" dirty="0">
                <a:hlinkClick r:id="rId2"/>
              </a:rPr>
              <a:t>https://</a:t>
            </a:r>
            <a:r>
              <a:rPr lang="hu-HU" sz="2600" dirty="0" smtClean="0">
                <a:hlinkClick r:id="rId2"/>
              </a:rPr>
              <a:t>www.knp.hu/hu</a:t>
            </a:r>
            <a:endParaRPr lang="hu-HU" sz="2600" dirty="0" smtClean="0"/>
          </a:p>
          <a:p>
            <a:r>
              <a:rPr lang="hu-HU" sz="2600" dirty="0">
                <a:hlinkClick r:id="rId3"/>
              </a:rPr>
              <a:t>https://</a:t>
            </a:r>
            <a:r>
              <a:rPr lang="hu-HU" sz="2600" dirty="0" smtClean="0">
                <a:hlinkClick r:id="rId3"/>
              </a:rPr>
              <a:t>utazom.com/vendegvaro/kiskunsagi-nemzeti-park</a:t>
            </a:r>
            <a:endParaRPr lang="hu-HU" sz="2600" dirty="0" smtClean="0"/>
          </a:p>
          <a:p>
            <a:r>
              <a:rPr lang="hu-HU" sz="2600" dirty="0">
                <a:hlinkClick r:id="rId4"/>
              </a:rPr>
              <a:t>https://</a:t>
            </a:r>
            <a:r>
              <a:rPr lang="hu-HU" sz="2600" dirty="0" smtClean="0">
                <a:hlinkClick r:id="rId4"/>
              </a:rPr>
              <a:t>www.programturizmus.hu/partner-kiskunsagi-nemzeti-park-igazgatosag-kecskemet.html</a:t>
            </a:r>
            <a:endParaRPr lang="hu-HU" sz="2600" dirty="0" smtClean="0"/>
          </a:p>
          <a:p>
            <a:r>
              <a:rPr lang="hu-HU" sz="2600" dirty="0" smtClean="0"/>
              <a:t>Vélemény?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3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17">
        <p14:ferris dir="l"/>
      </p:transition>
    </mc:Choice>
    <mc:Fallback xmlns="">
      <p:transition spd="slow" advTm="308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5 0.0125 0.00117 0.025 0.00208 0.0375 C 0.00547 0.08958 0.003 0.04189 0.00521 0.08055 C 0.00638 0.10046 0.00599 0.09976 0.00729 0.11828 C 0.00833 0.13194 0.00768 0.12777 0.00951 0.13703 C 0.00977 0.14444 0.00977 0.15208 0.01055 0.15949 C 0.01094 0.16342 0.01263 0.16689 0.01263 0.17083 C 0.01328 0.43055 0.01263 0.69027 0.01263 0.95 " pathEditMode="relative" ptsTypes="AAAAAAAA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5 0.0125 0.00117 0.025 0.00208 0.0375 C 0.00547 0.08958 0.003 0.04189 0.00521 0.08055 C 0.00638 0.10046 0.00599 0.09976 0.00729 0.11828 C 0.00833 0.13194 0.00768 0.12777 0.00951 0.13703 C 0.00977 0.14444 0.00977 0.15208 0.01055 0.15949 C 0.01094 0.16342 0.01263 0.16689 0.01263 0.17083 C 0.01328 0.43055 0.01263 0.69027 0.01263 0.95 " pathEditMode="relative" ptsTypes="AAAAAAAA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5 0.0125 0.00117 0.025 0.00208 0.0375 C 0.00547 0.08958 0.003 0.04189 0.00521 0.08055 C 0.00638 0.10046 0.00599 0.09976 0.00729 0.11828 C 0.00833 0.13194 0.00768 0.12777 0.00951 0.13703 C 0.00977 0.14444 0.00977 0.15208 0.01055 0.15949 C 0.01094 0.16342 0.01263 0.16689 0.01263 0.17083 C 0.01328 0.43055 0.01263 0.69027 0.01263 0.95 " pathEditMode="relative" ptsTypes="AAAAAAAA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5 0.0125 0.00117 0.025 0.00208 0.0375 C 0.00547 0.08958 0.003 0.04189 0.00521 0.08055 C 0.00638 0.10046 0.00599 0.09976 0.00729 0.11828 C 0.00833 0.13194 0.00768 0.12777 0.00951 0.13703 C 0.00977 0.14444 0.00977 0.15208 0.01055 0.15949 C 0.01094 0.16342 0.01263 0.16689 0.01263 0.17083 C 0.01328 0.43055 0.01263 0.69027 0.01263 0.95 " pathEditMode="relative" ptsTypes="AAAAAAAA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5 0.0125 0.00117 0.025 0.00208 0.0375 C 0.00547 0.08958 0.003 0.04189 0.00521 0.08055 C 0.00638 0.10046 0.00599 0.09976 0.00729 0.11828 C 0.00833 0.13194 0.00768 0.12777 0.00951 0.13703 C 0.00977 0.14444 0.00977 0.15208 0.01055 0.15949 C 0.01094 0.16342 0.01263 0.16689 0.01263 0.17083 C 0.01328 0.43055 0.01263 0.69027 0.01263 0.95 " pathEditMode="relative" ptsTypes="AAAAAAAA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5 0.0125 0.00117 0.025 0.00208 0.0375 C 0.00547 0.08958 0.003 0.04189 0.00521 0.08055 C 0.00638 0.10046 0.00599 0.09976 0.00729 0.11828 C 0.00833 0.13194 0.00768 0.12777 0.00951 0.13703 C 0.00977 0.14444 0.00977 0.15208 0.01055 0.15949 C 0.01094 0.16342 0.01263 0.16689 0.01263 0.17083 C 0.01328 0.43055 0.01263 0.69027 0.01263 0.95 " pathEditMode="relative" ptsTypes="AAAAAAAA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5 0.0125 0.00117 0.025 0.00208 0.0375 C 0.00547 0.08958 0.003 0.04189 0.00521 0.08055 C 0.00638 0.10046 0.00599 0.09976 0.00729 0.11828 C 0.00833 0.13194 0.00768 0.12777 0.00951 0.13703 C 0.00977 0.14444 0.00977 0.15208 0.01055 0.15949 C 0.01094 0.16342 0.01263 0.16689 0.01263 0.17083 C 0.01328 0.43055 0.01263 0.69027 0.01263 0.95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5 0.0125 0.00117 0.025 0.00208 0.0375 C 0.00547 0.08958 0.003 0.04189 0.00521 0.08055 C 0.00638 0.10046 0.00599 0.09976 0.00729 0.11828 C 0.00833 0.13194 0.00768 0.12777 0.00951 0.13703 C 0.00977 0.14444 0.00977 0.15208 0.01055 0.15949 C 0.01094 0.16342 0.01263 0.16689 0.01263 0.17083 C 0.01328 0.43055 0.01263 0.69027 0.01263 0.95 " pathEditMode="relative" ptsTypes="AAAAAAAA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5 0.0125 0.00117 0.025 0.00208 0.0375 C 0.00547 0.08958 0.003 0.04189 0.00521 0.08055 C 0.00638 0.10046 0.00599 0.09976 0.00729 0.11828 C 0.00833 0.13194 0.00768 0.12777 0.00951 0.13703 C 0.00977 0.14444 0.00977 0.15208 0.01055 0.15949 C 0.01094 0.16342 0.01263 0.16689 0.01263 0.17083 C 0.01328 0.43055 0.01263 0.69027 0.01263 0.95 " pathEditMode="relative" ptsTypes="AAAAAAAA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342</TotalTime>
  <Words>81</Words>
  <Application>Microsoft Office PowerPoint</Application>
  <PresentationFormat>Szélesvásznú</PresentationFormat>
  <Paragraphs>26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Kiskunsági nemzeti park</vt:lpstr>
      <vt:lpstr>Elhelyezkedése: Bács kiskun-megye</vt:lpstr>
      <vt:lpstr>Egy kis infó:</vt:lpstr>
      <vt:lpstr>A Kiskunsági Nemzeti Park területei: </vt:lpstr>
      <vt:lpstr>Képek:</vt:lpstr>
      <vt:lpstr>Köszönöm a figyelmet! Mindenkinek szép napot!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Kiskunsági nemzeti park</dc:title>
  <dc:creator>Simon Roland</dc:creator>
  <cp:lastModifiedBy>Simon Roland</cp:lastModifiedBy>
  <cp:revision>116</cp:revision>
  <dcterms:created xsi:type="dcterms:W3CDTF">2020-01-13T15:31:01Z</dcterms:created>
  <dcterms:modified xsi:type="dcterms:W3CDTF">2020-01-21T16:26:58Z</dcterms:modified>
</cp:coreProperties>
</file>